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6" r:id="rId3"/>
    <p:sldId id="277" r:id="rId4"/>
    <p:sldId id="279" r:id="rId5"/>
    <p:sldId id="296" r:id="rId6"/>
    <p:sldId id="302" r:id="rId7"/>
    <p:sldId id="280" r:id="rId8"/>
    <p:sldId id="281" r:id="rId9"/>
    <p:sldId id="287" r:id="rId10"/>
    <p:sldId id="295" r:id="rId11"/>
    <p:sldId id="298" r:id="rId12"/>
    <p:sldId id="297" r:id="rId13"/>
    <p:sldId id="304" r:id="rId14"/>
    <p:sldId id="305" r:id="rId15"/>
    <p:sldId id="308" r:id="rId16"/>
    <p:sldId id="309" r:id="rId17"/>
    <p:sldId id="306" r:id="rId18"/>
    <p:sldId id="307" r:id="rId19"/>
    <p:sldId id="301" r:id="rId20"/>
    <p:sldId id="289" r:id="rId21"/>
    <p:sldId id="290" r:id="rId22"/>
    <p:sldId id="291" r:id="rId23"/>
    <p:sldId id="283" r:id="rId24"/>
    <p:sldId id="299" r:id="rId25"/>
    <p:sldId id="292" r:id="rId26"/>
    <p:sldId id="303" r:id="rId27"/>
    <p:sldId id="300" r:id="rId28"/>
    <p:sldId id="285" r:id="rId2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22180-7F63-0F73-45F0-A19AF028FA35}" v="422" dt="2020-05-07T01:40:4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73" d="100"/>
          <a:sy n="73" d="100"/>
        </p:scale>
        <p:origin x="582" y="7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26/06/2020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26/06/2020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130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0154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909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0559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15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814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615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59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869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8873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095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87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26/06/2020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2</a:t>
            </a:r>
            <a:r>
              <a:rPr lang="pt-BR" dirty="0">
                <a:solidFill>
                  <a:schemeClr val="accent4"/>
                </a:solidFill>
              </a:rPr>
              <a:t/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71449"/>
            <a:ext cx="9509760" cy="45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 smtClean="0">
                <a:latin typeface="+mj-lt"/>
              </a:rPr>
              <a:t>HelpDesk</a:t>
            </a:r>
            <a:endParaRPr 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43" y="1838038"/>
            <a:ext cx="4788621" cy="45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smtClean="0">
                <a:latin typeface="+mj-lt"/>
              </a:rPr>
              <a:t>Página de </a:t>
            </a:r>
            <a:r>
              <a:rPr lang="pt-BR" b="1" dirty="0" err="1" smtClean="0">
                <a:latin typeface="+mj-lt"/>
              </a:rPr>
              <a:t>dashboard</a:t>
            </a:r>
            <a:r>
              <a:rPr lang="pt-BR" b="1" dirty="0" smtClean="0">
                <a:latin typeface="+mj-lt"/>
              </a:rPr>
              <a:t> central</a:t>
            </a:r>
            <a:endParaRPr 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43" y="1951697"/>
            <a:ext cx="4967514" cy="46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9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84" y="2088859"/>
            <a:ext cx="8344450" cy="46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smtClean="0">
                <a:latin typeface="+mj-lt"/>
              </a:rPr>
              <a:t>Conexão BD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823" y="1972492"/>
            <a:ext cx="3608353" cy="4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5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smtClean="0">
                <a:latin typeface="+mj-lt"/>
              </a:rPr>
              <a:t>Puxando dados do BD</a:t>
            </a:r>
            <a:endParaRPr 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81" y="1946367"/>
            <a:ext cx="7098754" cy="47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8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 smtClean="0">
                <a:latin typeface="+mj-lt"/>
              </a:rPr>
              <a:t>Azure</a:t>
            </a:r>
            <a:endParaRPr 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04" y="2011681"/>
            <a:ext cx="8863209" cy="42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smtClean="0">
                <a:latin typeface="+mj-lt"/>
              </a:rPr>
              <a:t>BD no </a:t>
            </a:r>
            <a:r>
              <a:rPr lang="pt-BR" b="1" dirty="0" err="1" smtClean="0">
                <a:latin typeface="+mj-lt"/>
              </a:rPr>
              <a:t>Azure</a:t>
            </a:r>
            <a:r>
              <a:rPr lang="pt-BR" b="1" dirty="0" smtClean="0">
                <a:latin typeface="+mj-lt"/>
              </a:rPr>
              <a:t> (Tabelas)</a:t>
            </a:r>
            <a:endParaRPr 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11" y="2821577"/>
            <a:ext cx="2588832" cy="253419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634" y="2821577"/>
            <a:ext cx="259080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25" y="2821577"/>
            <a:ext cx="2495959" cy="10572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175" y="2821577"/>
            <a:ext cx="26289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881677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Especificação do </a:t>
            </a:r>
            <a:r>
              <a:rPr lang="pt-BR" b="1" dirty="0" err="1">
                <a:latin typeface="+mj-lt"/>
              </a:rPr>
              <a:t>Analytics</a:t>
            </a:r>
            <a:endParaRPr lang="pt-BR" b="1" dirty="0">
              <a:latin typeface="+mj-lt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2FF817-28C9-4ABE-92AE-D47A7CC9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65" y="1816216"/>
            <a:ext cx="4595070" cy="1248835"/>
          </a:xfrm>
          <a:prstGeom prst="rect">
            <a:avLst/>
          </a:prstGeom>
        </p:spPr>
      </p:pic>
      <p:graphicFrame>
        <p:nvGraphicFramePr>
          <p:cNvPr id="2" name="Tabela 4">
            <a:extLst>
              <a:ext uri="{FF2B5EF4-FFF2-40B4-BE49-F238E27FC236}">
                <a16:creationId xmlns:a16="http://schemas.microsoft.com/office/drawing/2014/main" id="{9018D6EE-6D39-445F-9954-DCA965D0C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38493"/>
              </p:ext>
            </p:extLst>
          </p:nvPr>
        </p:nvGraphicFramePr>
        <p:xfrm>
          <a:off x="77599" y="3429000"/>
          <a:ext cx="6091196" cy="2276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799">
                  <a:extLst>
                    <a:ext uri="{9D8B030D-6E8A-4147-A177-3AD203B41FA5}">
                      <a16:colId xmlns:a16="http://schemas.microsoft.com/office/drawing/2014/main" val="2456448221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341530856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536150105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42883576"/>
                    </a:ext>
                  </a:extLst>
                </a:gridCol>
              </a:tblGrid>
              <a:tr h="3840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27936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22,6 / 45%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9528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31140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25,6 / 46,6%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05870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22,3 / 53%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350239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23,6 / 56,6%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83242"/>
                  </a:ext>
                </a:extLst>
              </a:tr>
            </a:tbl>
          </a:graphicData>
        </a:graphic>
      </p:graphicFrame>
      <p:graphicFrame>
        <p:nvGraphicFramePr>
          <p:cNvPr id="10" name="Tabela 11">
            <a:extLst>
              <a:ext uri="{FF2B5EF4-FFF2-40B4-BE49-F238E27FC236}">
                <a16:creationId xmlns:a16="http://schemas.microsoft.com/office/drawing/2014/main" id="{71E7E54F-3B55-4131-B657-414673935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915600"/>
              </p:ext>
            </p:extLst>
          </p:nvPr>
        </p:nvGraphicFramePr>
        <p:xfrm>
          <a:off x="6889926" y="3334793"/>
          <a:ext cx="448809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16655">
                  <a:extLst>
                    <a:ext uri="{9D8B030D-6E8A-4147-A177-3AD203B41FA5}">
                      <a16:colId xmlns:a16="http://schemas.microsoft.com/office/drawing/2014/main" val="2947828216"/>
                    </a:ext>
                  </a:extLst>
                </a:gridCol>
                <a:gridCol w="1571791">
                  <a:extLst>
                    <a:ext uri="{9D8B030D-6E8A-4147-A177-3AD203B41FA5}">
                      <a16:colId xmlns:a16="http://schemas.microsoft.com/office/drawing/2014/main" val="2034528365"/>
                    </a:ext>
                  </a:extLst>
                </a:gridCol>
                <a:gridCol w="1699644">
                  <a:extLst>
                    <a:ext uri="{9D8B030D-6E8A-4147-A177-3AD203B41FA5}">
                      <a16:colId xmlns:a16="http://schemas.microsoft.com/office/drawing/2014/main" val="293554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1º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3º Quartil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6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22,3 / 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23,62 / 52,24%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25,6 / 46,6%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555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7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3" name="Picture 3" descr="A picture containing screen, room&#10;&#10;Description generated with very high confidence">
            <a:extLst>
              <a:ext uri="{FF2B5EF4-FFF2-40B4-BE49-F238E27FC236}">
                <a16:creationId xmlns:a16="http://schemas.microsoft.com/office/drawing/2014/main" id="{6BA53540-50A3-4725-905A-91602ACC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38" y="2658041"/>
            <a:ext cx="7306339" cy="2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3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87142BEC-F4A6-479C-8DA1-660A1C51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9" y="2763399"/>
            <a:ext cx="10336616" cy="24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8499232-72CC-4A1B-A6D3-182C2131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61801"/>
            <a:ext cx="556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000441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9773"/>
            <a:ext cx="92678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PLANILHA DE RISCO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91762" y="2322718"/>
            <a:ext cx="49105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Organizamos uma tabela com possíveis riscos</a:t>
            </a:r>
            <a:endParaRPr lang="pt-BR" b="1" dirty="0">
              <a:cs typeface="Segoe U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138C5A-C6B9-441D-8A33-209315D8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19" y="2692050"/>
            <a:ext cx="10035362" cy="36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smtClean="0">
                <a:latin typeface="+mj-lt"/>
              </a:rPr>
              <a:t>Manual de usuário</a:t>
            </a:r>
            <a:endParaRPr lang="pt-BR" b="1" dirty="0"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13" y="2063932"/>
            <a:ext cx="7510216" cy="44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1" y="1708285"/>
            <a:ext cx="848599" cy="8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501773" y="237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372" y="2935977"/>
            <a:ext cx="5118462" cy="383058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935977"/>
            <a:ext cx="5756094" cy="36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74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EM BREVE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139653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FARMÁCIA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373622"/>
            <a:ext cx="246253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AR CONDICIONADO</a:t>
            </a:r>
            <a:endParaRPr lang="en-US" dirty="0"/>
          </a:p>
        </p:txBody>
      </p:sp>
      <p:pic>
        <p:nvPicPr>
          <p:cNvPr id="9" name="Picture 9" descr="A picture containing white, sitting, black, table&#10;&#10;Description generated with very high confidence">
            <a:extLst>
              <a:ext uri="{FF2B5EF4-FFF2-40B4-BE49-F238E27FC236}">
                <a16:creationId xmlns:a16="http://schemas.microsoft.com/office/drawing/2014/main" id="{8399F643-DEA6-4F54-8AC9-42340536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52" y="2083983"/>
            <a:ext cx="4506432" cy="4506432"/>
          </a:xfrm>
          <a:prstGeom prst="rect">
            <a:avLst/>
          </a:prstGeom>
        </p:spPr>
      </p:pic>
      <p:pic>
        <p:nvPicPr>
          <p:cNvPr id="13" name="Picture 14" descr="A picture containing indoor, cabinet, sitting, front&#10;&#10;Description generated with very high confidence">
            <a:extLst>
              <a:ext uri="{FF2B5EF4-FFF2-40B4-BE49-F238E27FC236}">
                <a16:creationId xmlns:a16="http://schemas.microsoft.com/office/drawing/2014/main" id="{37BCCE5C-5536-4FE0-ABAB-55B2AB10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6" y="2824716"/>
            <a:ext cx="4550734" cy="30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1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7172156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Segoe UI Light"/>
              </a:rPr>
              <a:t>Esses casos de infecção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6989FC-BA9B-4DEB-B82C-3062A2F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62" y="1711354"/>
            <a:ext cx="9094223" cy="50776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Diagrama de arquitetura local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B06A65-99D1-4704-ACA5-9136039C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05" y="1816216"/>
            <a:ext cx="9434590" cy="47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D08F1F2D-C41E-4EDB-9A20-2089E27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2695354" y="2927056"/>
            <a:ext cx="1564759" cy="11013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2551" y="2751148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235372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/>
              <a:t>Arduino/Sensor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Protótipo do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5DB05C-6B28-4EB4-BC3F-51DCC41E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78" y="2087647"/>
            <a:ext cx="8690994" cy="44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569</Words>
  <Application>Microsoft Office PowerPoint</Application>
  <PresentationFormat>Widescreen</PresentationFormat>
  <Paragraphs>167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Bahnschrift Light</vt:lpstr>
      <vt:lpstr>Calibri</vt:lpstr>
      <vt:lpstr>Century Gothic</vt:lpstr>
      <vt:lpstr>Segoe UI Light</vt:lpstr>
      <vt:lpstr>Tema do Office</vt:lpstr>
      <vt:lpstr>SPRINT 2 Sensor Vital</vt:lpstr>
      <vt:lpstr>Análise de projeto slide 2 </vt:lpstr>
      <vt:lpstr>Análise de projeto slide 3</vt:lpstr>
      <vt:lpstr>Análise de projeto slide 5</vt:lpstr>
      <vt:lpstr>Análise de projeto slide 5</vt:lpstr>
      <vt:lpstr>Análise de projeto slide 5</vt:lpstr>
      <vt:lpstr>Análise de projeto slide 6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5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Sensor Vital</dc:title>
  <dc:creator/>
  <cp:lastModifiedBy/>
  <cp:revision>146</cp:revision>
  <dcterms:created xsi:type="dcterms:W3CDTF">2020-04-27T12:36:23Z</dcterms:created>
  <dcterms:modified xsi:type="dcterms:W3CDTF">2020-06-27T02:11:04Z</dcterms:modified>
</cp:coreProperties>
</file>